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6" r:id="rId7"/>
    <p:sldId id="260" r:id="rId8"/>
    <p:sldId id="267" r:id="rId9"/>
    <p:sldId id="261" r:id="rId10"/>
    <p:sldId id="262" r:id="rId11"/>
    <p:sldId id="263" r:id="rId12"/>
    <p:sldId id="27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344" autoAdjust="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0A66AE-81F5-474A-B74B-EE41E9320F19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0A66AE-81F5-474A-B74B-EE41E9320F19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0A66AE-81F5-474A-B74B-EE41E9320F19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0A66AE-81F5-474A-B74B-EE41E9320F19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18.06.2020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Documents and Settings\user\Рабочий стол\день-медика-20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4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горь Демарин - Белые халат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8798">
        <p14:ripple/>
      </p:transition>
    </mc:Choice>
    <mc:Fallback>
      <p:transition spd="slow" advTm="87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41136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Медсёстры милые,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ваши руки и уменья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стержень волевой и силу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 и света излученье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будем восхищаться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труд великий прославлять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вместе с добрыми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в праздник тосты посвящать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медсёстрам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счастья и успехов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судьба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награждает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Благополучьем, миром, смехом!</a:t>
            </a:r>
          </a:p>
        </p:txBody>
      </p:sp>
      <p:pic>
        <p:nvPicPr>
          <p:cNvPr id="3076" name="Picture 4" descr="C:\Documents and Settings\user\Мои документы\Downloads\WhatsApp Image 2020-06-17 at 10.13.5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89" y="89431"/>
            <a:ext cx="5199900" cy="332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\Мои документы\Downloads\WhatsApp Image 2020-06-17 at 10.13.59 (2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77037"/>
            <a:ext cx="504056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2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4055">
        <p14:ripple/>
      </p:transition>
    </mc:Choice>
    <mc:Fallback>
      <p:transition spd="slow" advTm="240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948"/>
            <a:ext cx="2484994" cy="429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Documents and Settings\user\Мои документы\Downloads\WhatsApp Image 2020-06-17 at 10.13.59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4865">
            <a:off x="6087386" y="182965"/>
            <a:ext cx="2659415" cy="47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Мои документы\Downloads\WhatsApp Image 2020-06-17 at 10.14.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084">
            <a:off x="3059832" y="3212976"/>
            <a:ext cx="2376264" cy="352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499">
            <a:off x="3275856" y="692696"/>
            <a:ext cx="1944216" cy="137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user\Рабочий стол\imag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714">
            <a:off x="827584" y="4869160"/>
            <a:ext cx="1227270" cy="16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39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1186">
        <p14:ripple/>
      </p:transition>
    </mc:Choice>
    <mc:Fallback>
      <p:transition spd="slow" advTm="11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Мои документы\Downloads\WhatsApp Image 2020-06-18 at 11.26.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8496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2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898">
        <p14:ripple/>
      </p:transition>
    </mc:Choice>
    <mc:Fallback>
      <p:transition spd="slow" advTm="78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unname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496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1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838">
        <p14:ripple/>
      </p:transition>
    </mc:Choice>
    <mc:Fallback>
      <p:transition spd="slow" advTm="128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88618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работник – не просто профессия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призвание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Documents and Settings\user\Мои документы\Downloads\WhatsApp Image 2020-06-18 at 10.24.52 (3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492">
            <a:off x="563438" y="1735734"/>
            <a:ext cx="3789086" cy="2131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Мои документы\Downloads\WhatsApp Image 2020-06-18 at 10.25.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254">
            <a:off x="4760336" y="1170809"/>
            <a:ext cx="3705321" cy="27789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Мои документы\Downloads\WhatsApp Image 2020-06-18 at 10.25.52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242">
            <a:off x="611560" y="4293096"/>
            <a:ext cx="3110136" cy="23326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user\Мои документы\Downloads\WhatsApp Image 2020-06-18 at 10.25.53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36" y="4426721"/>
            <a:ext cx="3575720" cy="20113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0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278">
        <p14:ripple/>
      </p:transition>
    </mc:Choice>
    <mc:Fallback>
      <p:transition spd="slow" advTm="32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Downloads\WhatsApp Image 2020-06-18 at 10.25.52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26199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29289"/>
            <a:ext cx="4824536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работники,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самоотверженно исполняющие свой долг без перерыва на обед и сон, все те, кто сейчас находятся на передовой, спасая человечество от страшной вирусной угрозы — это настоящие герои своего времени, которые не обладают способностями супергероев, но, безусловно, являются ими! И мир говорит им спасибо, которое невозможно передать словами и хоть как-то измерить, но выражение этой благодарности все же можно увидеть.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6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1836">
        <p14:ripple/>
      </p:transition>
    </mc:Choice>
    <mc:Fallback>
      <p:transition spd="slow" advTm="218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user\Мои документы\Downloads\WhatsApp Image 2020-06-18 at 10.25.52 (7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5365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user\Мои документы\Downloads\WhatsApp Image 2020-06-18 at 10.25.52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39248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9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459">
        <p14:ripple/>
      </p:transition>
    </mc:Choice>
    <mc:Fallback>
      <p:transition spd="slow" advTm="74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user\Мои документы\Downloads\WhatsApp Image 2020-06-18 at 11.15.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00"/>
            <a:ext cx="8568952" cy="65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8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884">
        <p14:ripple/>
      </p:transition>
    </mc:Choice>
    <mc:Fallback>
      <p:transition spd="slow" advTm="78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Мои документы\Downloads\WhatsApp Image 2020-06-18 at 11.19.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22"/>
            <a:ext cx="8208912" cy="68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7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833">
        <p14:ripple/>
      </p:transition>
    </mc:Choice>
    <mc:Fallback>
      <p:transition spd="slow" advTm="78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org_27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496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9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6971">
        <p14:ripple/>
      </p:transition>
    </mc:Choice>
    <mc:Fallback>
      <p:transition spd="slow" advClick="0" advTm="6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Downloads\20160615_10190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608512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1556792"/>
            <a:ext cx="360040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Больницей управлять не просто,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вам работа по плечу.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Вам в праздник медика успехов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пожелать сейчас хочу.</a:t>
            </a:r>
          </a:p>
          <a:p>
            <a:pPr algn="ctr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Здоровья крепкого, конечно,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Удачи, радости, добра,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Несет пускай работа ваша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Заряд здоровья и тепла.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2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6886">
        <p14:ripple/>
      </p:transition>
    </mc:Choice>
    <mc:Fallback>
      <p:transition spd="slow" advTm="168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prazdniki-denj-medicinskogo-rabotnika-krasivoe-pozdravlenie-cover-5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83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2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311">
        <p14:honeycomb/>
      </p:transition>
    </mc:Choice>
    <mc:Fallback>
      <p:transition spd="slow" advClick="0" advTm="53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41148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работника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узнаешь по глазам,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уверенности твёрдой,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усталости в шагах.</a:t>
            </a:r>
          </a:p>
          <a:p>
            <a:pPr marL="0" indent="0">
              <a:buNone/>
            </a:pP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в праздник не кончаются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ручейки,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примите поздравления,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Счастья, радости вам в дни.</a:t>
            </a:r>
          </a:p>
          <a:p>
            <a:pPr marL="0" indent="0">
              <a:buNone/>
            </a:pP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Позитивного настроя,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Чётких действий, лёгких рук,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железного здоровья —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себя и всех вокруг.</a:t>
            </a:r>
          </a:p>
          <a:p>
            <a:pPr marL="0" indent="0">
              <a:buNone/>
            </a:pP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Documents and Settings\user\Мои документы\Downloads\WhatsApp Image 2020-06-18 at 10.24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102">
            <a:off x="4810007" y="2988682"/>
            <a:ext cx="2393623" cy="37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user\Мои документы\Downloads\WhatsApp Image 2020-06-18 at 08.53.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495187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50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9079">
        <p14:ripple/>
      </p:transition>
    </mc:Choice>
    <mc:Fallback>
      <p:transition spd="slow" advTm="190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 rot="450093">
            <a:off x="4416214" y="3049024"/>
            <a:ext cx="4330824" cy="3412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дарите здоровье пациентам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нет таких, кто б вовсе не болел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Лекарствами иль с острым инструментом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боретесь за жизнь на всей Земле</a:t>
            </a:r>
          </a:p>
          <a:p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 за все – людей спасенье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труд тяжелый с помощью всегда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не покидает вдохновенье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постучится к вам беда!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Documents and Settings\user\Мои документы\Downloads\IMG-20160614-WA000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492">
            <a:off x="5148064" y="188640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Мои документы\Downloads\IMG-20161215-WA0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976385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ser\Мои документы\Downloads\IMG_20180604_1553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464">
            <a:off x="258640" y="3356992"/>
            <a:ext cx="396926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05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296">
        <p14:ripple/>
      </p:transition>
    </mc:Choice>
    <mc:Fallback>
      <p:transition spd="slow" advTm="202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55976" y="116632"/>
            <a:ext cx="4330824" cy="3052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Профессией гордитесь вы по праву,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каждый благодарен от души,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ваш успех – не просто ваша слава,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ваших пациентов это – жизнь!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поздравляем с праздником сердечно,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вас обходит стороной беда,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будит крепким, и, конечно,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Удача пусть сопутствует всегда!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Documents and Settings\user\Мои документы\Downloads\IMG_20180503_161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842">
            <a:off x="563934" y="112880"/>
            <a:ext cx="2730202" cy="3670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Мои документы\Downloads\IMG_20180612_152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605">
            <a:off x="4572000" y="3264826"/>
            <a:ext cx="346407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Мои документы\Downloads\IMG_20180612_1549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4" y="4149080"/>
            <a:ext cx="3716235" cy="2572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107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7218">
        <p14:ripple/>
      </p:transition>
    </mc:Choice>
    <mc:Fallback>
      <p:transition spd="slow" advTm="172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417646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днём профессии прекрасной</a:t>
            </a:r>
          </a:p>
          <a:p>
            <a:pPr algn="ctr"/>
            <a:r>
              <a:rPr lang="ru-RU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сегодня поздравляем!</a:t>
            </a:r>
          </a:p>
          <a:p>
            <a:pPr algn="ctr"/>
            <a:r>
              <a:rPr lang="ru-RU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Счастья, радости желаем,</a:t>
            </a:r>
          </a:p>
          <a:p>
            <a:pPr algn="ctr"/>
            <a:r>
              <a:rPr lang="ru-RU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 же, здоровья!</a:t>
            </a:r>
          </a:p>
          <a:p>
            <a:pPr algn="ctr"/>
            <a:r>
              <a:rPr lang="ru-RU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дарите с любовью —</a:t>
            </a:r>
          </a:p>
          <a:p>
            <a:pPr algn="ctr"/>
            <a:r>
              <a:rPr lang="ru-RU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и к вам оно вернётся,</a:t>
            </a:r>
          </a:p>
          <a:p>
            <a:pPr algn="ctr"/>
            <a:r>
              <a:rPr lang="ru-RU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годы остаётся!</a:t>
            </a:r>
          </a:p>
        </p:txBody>
      </p:sp>
      <p:pic>
        <p:nvPicPr>
          <p:cNvPr id="1026" name="Picture 2" descr="C:\Documents and Settings\user\Мои документы\Downloads\IMG_20180612_151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177">
            <a:off x="4249899" y="188640"/>
            <a:ext cx="4183144" cy="31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Мои документы\Downloads\IMG_20180503_160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55419"/>
            <a:ext cx="295232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Мои документы\Downloads\20160615_14303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28832"/>
            <a:ext cx="4333264" cy="32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6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006">
        <p14:ripple/>
      </p:transition>
    </mc:Choice>
    <mc:Fallback>
      <p:transition spd="slow" advTm="120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Downloads\IMG_20180612_1552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9853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user\Мои документы\Downloads\IMG_20180503_163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32048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840"/>
            <a:ext cx="35283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медика — праздник важный для всех,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ждет никого без здоровья успех,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— основа жизни всей нашей,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пусть оно будет всегда полной чашей!</a:t>
            </a: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 — знаток болезней всех, разных,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препаратов любых, безопасных!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Медика день отмечает страна,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медицина всем очень нужна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91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404">
        <p14:ripple/>
      </p:transition>
    </mc:Choice>
    <mc:Fallback>
      <p:transition spd="slow" advTm="204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Downloads\WhatsApp Image 2020-06-18 at 10.24.5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34">
            <a:off x="5076056" y="188640"/>
            <a:ext cx="346050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Мои документы\Downloads\WhatsApp Image 2020-06-18 at 10.24.52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696">
            <a:off x="251520" y="188640"/>
            <a:ext cx="33843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0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216">
        <p14:ripple/>
      </p:transition>
    </mc:Choice>
    <mc:Fallback>
      <p:transition spd="slow" advTm="72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Otkritka_Den_Medrabotnika_rassilka_sotrudnika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2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278">
        <p14:ripple/>
      </p:transition>
    </mc:Choice>
    <mc:Fallback>
      <p:transition spd="slow" advTm="6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.2|1.4|1.3|1.5|1.4|1.2|1.4|1.5|1.7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4|2.2|2.6|2.5|2.2|2.1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1|1.8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|1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8|2.4|2.5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853</TotalTime>
  <Words>431</Words>
  <Application>Microsoft Office PowerPoint</Application>
  <PresentationFormat>Экран (4:3)</PresentationFormat>
  <Paragraphs>71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Sara Yasmeen (Wipro Technologies)</dc:creator>
  <cp:lastModifiedBy>77</cp:lastModifiedBy>
  <cp:revision>29</cp:revision>
  <dcterms:created xsi:type="dcterms:W3CDTF">2010-02-23T11:30:32Z</dcterms:created>
  <dcterms:modified xsi:type="dcterms:W3CDTF">2020-06-18T09:08:19Z</dcterms:modified>
</cp:coreProperties>
</file>